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6" r:id="rId3"/>
    <p:sldId id="322" r:id="rId4"/>
    <p:sldId id="337" r:id="rId5"/>
    <p:sldId id="290" r:id="rId6"/>
    <p:sldId id="291" r:id="rId7"/>
    <p:sldId id="300" r:id="rId8"/>
    <p:sldId id="301" r:id="rId9"/>
    <p:sldId id="303" r:id="rId10"/>
    <p:sldId id="323" r:id="rId11"/>
    <p:sldId id="295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4" r:id="rId20"/>
    <p:sldId id="315" r:id="rId21"/>
    <p:sldId id="267" r:id="rId22"/>
    <p:sldId id="325" r:id="rId23"/>
    <p:sldId id="327" r:id="rId24"/>
    <p:sldId id="328" r:id="rId25"/>
    <p:sldId id="329" r:id="rId26"/>
    <p:sldId id="330" r:id="rId27"/>
    <p:sldId id="331" r:id="rId28"/>
    <p:sldId id="334" r:id="rId29"/>
    <p:sldId id="335" r:id="rId30"/>
    <p:sldId id="324" r:id="rId31"/>
    <p:sldId id="32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97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78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00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39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9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338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06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97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53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1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52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E81CF-72F2-4188-B5BD-8442EF31FB35}" type="datetimeFigureOut">
              <a:rPr lang="ko-KR" altLang="en-US" smtClean="0"/>
              <a:t>2017-12-11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83C40-A08A-4F57-B4D3-FA70239632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10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42gM-pK5pw" TargetMode="External"/><Relationship Id="rId2" Type="http://schemas.openxmlformats.org/officeDocument/2006/relationships/hyperlink" Target="https://youtu.be/dpT0CDe2Udo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jNb2btVPoo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kr/current/Manual/class-ParticleSystem.html" TargetMode="External"/><Relationship Id="rId2" Type="http://schemas.openxmlformats.org/officeDocument/2006/relationships/hyperlink" Target="https://www.youtube.com/watch?v=uwYzHcVqiKQ&amp;list=PLb8JyTWRsR-MuukS3KGYbJRiHIHjvMQgX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rj28186h8Uk&amp;index=4&amp;list=PLNW2L7zpg5BHsN0izELOZ_YhKjFu7vpEb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부, 화 염, 이펙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471" y="-1"/>
            <a:ext cx="5143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29373" y="2406042"/>
            <a:ext cx="9854595" cy="2045913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Unity Effect </a:t>
            </a:r>
            <a:r>
              <a:rPr lang="ko-KR" altLang="en-US" sz="54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만들기</a:t>
            </a:r>
            <a:endParaRPr lang="ko-KR" altLang="en-US" sz="5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1091023" y="5966643"/>
            <a:ext cx="10842897" cy="435023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2013551094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윤원영</a:t>
            </a:r>
            <a:endParaRPr lang="en-US" altLang="ko-KR" sz="2000" b="1" dirty="0" smtClean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6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79841" y="3056977"/>
            <a:ext cx="3229587" cy="262998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79841" y="3671466"/>
            <a:ext cx="3229587" cy="2534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609428" y="2890136"/>
            <a:ext cx="1398684" cy="56591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명암 조절</a:t>
            </a:r>
            <a:endParaRPr lang="en-US" altLang="ko-KR" sz="2000" b="1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609428" y="3520795"/>
            <a:ext cx="1398683" cy="56591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색상 조절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7609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182100" y="2528180"/>
            <a:ext cx="2590800" cy="1769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039103" y="1766823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Renderer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에 대한 렌더링 설정</a:t>
            </a:r>
            <a:endParaRPr lang="en-US" altLang="ko-KR" sz="2000" dirty="0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>
            <a:off x="7537269" y="2324100"/>
            <a:ext cx="1644831" cy="2925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176658" y="3544180"/>
            <a:ext cx="2590800" cy="141555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176658" y="3685735"/>
            <a:ext cx="2590800" cy="141555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6" idx="3"/>
            <a:endCxn id="8" idx="1"/>
          </p:cNvCxnSpPr>
          <p:nvPr/>
        </p:nvCxnSpPr>
        <p:spPr>
          <a:xfrm flipV="1">
            <a:off x="5045110" y="3756513"/>
            <a:ext cx="4131548" cy="707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1546944" y="1311466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Angle :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확산 범위</a:t>
            </a:r>
            <a:endParaRPr lang="en-US" altLang="ko-KR" sz="2000" dirty="0"/>
          </a:p>
        </p:txBody>
      </p:sp>
      <p:cxnSp>
        <p:nvCxnSpPr>
          <p:cNvPr id="15" name="직선 화살표 연결선 14"/>
          <p:cNvCxnSpPr>
            <a:stCxn id="13" idx="3"/>
            <a:endCxn id="5" idx="1"/>
          </p:cNvCxnSpPr>
          <p:nvPr/>
        </p:nvCxnSpPr>
        <p:spPr>
          <a:xfrm>
            <a:off x="5045110" y="1868743"/>
            <a:ext cx="4131548" cy="17462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1546944" y="3270013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Radius :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생성 영역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316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811000" y="3211746"/>
            <a:ext cx="217714" cy="214323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191172" y="3231474"/>
            <a:ext cx="2590800" cy="302106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191172" y="3629771"/>
            <a:ext cx="2590800" cy="180229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>
            <a:off x="7537269" y="1619032"/>
            <a:ext cx="1653903" cy="17634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039103" y="879117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Start Lifetime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 </a:t>
            </a:r>
            <a:r>
              <a:rPr lang="ko-KR" altLang="en-US" sz="2000" dirty="0" smtClean="0"/>
              <a:t>생성 후 </a:t>
            </a:r>
            <a:r>
              <a:rPr lang="ko-KR" altLang="en-US" sz="2000" dirty="0" err="1" smtClean="0"/>
              <a:t>유지시간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571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176658" y="2883132"/>
            <a:ext cx="2590800" cy="164868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176658" y="4925195"/>
            <a:ext cx="3015342" cy="1545943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255348" y="3151872"/>
            <a:ext cx="1615526" cy="210306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200270" y="2723475"/>
            <a:ext cx="2801229" cy="35735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https://blogs.unity3d.com/wp-content/uploads/2017/10/Postblog-header-Image-2017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0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508000" y="5334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ko-KR" altLang="en-US" sz="32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영상보기</a:t>
            </a:r>
            <a:endParaRPr lang="en-US" altLang="ko-KR" sz="3200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sz="32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https://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youtu.be/dpT0CDe2Udo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  <a:hlinkClick r:id="rId3"/>
            </a:endParaRPr>
          </a:p>
          <a:p>
            <a:pPr algn="l" fontAlgn="base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https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://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youtu.be/h42gM-pK5pw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fontAlgn="base"/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25083" y="1280160"/>
            <a:ext cx="115917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51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588137" y="3247393"/>
            <a:ext cx="2390503" cy="29264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588137" y="4428493"/>
            <a:ext cx="2390503" cy="181607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934234" y="2664998"/>
            <a:ext cx="1653903" cy="17634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436068" y="1925083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Simulation Space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 </a:t>
            </a:r>
            <a:r>
              <a:rPr lang="ko-KR" altLang="en-US" sz="2000" dirty="0" smtClean="0"/>
              <a:t>유지 범위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624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588137" y="2073913"/>
            <a:ext cx="2390503" cy="29264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588136" y="3216682"/>
            <a:ext cx="2390503" cy="29264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637520" y="3860649"/>
            <a:ext cx="1226820" cy="14747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380039" y="2539053"/>
            <a:ext cx="3192462" cy="2439348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555480" y="3712129"/>
            <a:ext cx="1082040" cy="1485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637520" y="2753293"/>
            <a:ext cx="1226820" cy="14747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555480" y="2477689"/>
            <a:ext cx="1082040" cy="1485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02140" y="4914900"/>
            <a:ext cx="2689860" cy="1556238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582150" y="3098175"/>
            <a:ext cx="461963" cy="1485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582150" y="3426069"/>
            <a:ext cx="1423988" cy="141044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6" idx="1"/>
          </p:cNvCxnSpPr>
          <p:nvPr/>
        </p:nvCxnSpPr>
        <p:spPr>
          <a:xfrm>
            <a:off x="7337334" y="2334798"/>
            <a:ext cx="2244816" cy="8376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839168" y="1594883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Noise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에 대한 </a:t>
            </a:r>
            <a:r>
              <a:rPr lang="en-US" altLang="ko-KR" sz="2000" smtClean="0"/>
              <a:t>Noise </a:t>
            </a:r>
            <a:r>
              <a:rPr lang="ko-KR" altLang="en-US" sz="2000" dirty="0" smtClean="0"/>
              <a:t>설정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26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658055" y="720188"/>
            <a:ext cx="10188135" cy="5811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INDEX</a:t>
            </a: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Particle System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소개</a:t>
            </a: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간단한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Effect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만든 뒤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캐릭터에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Effect</a:t>
            </a: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적용시키기</a:t>
            </a: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마우스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Effect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만들고 적용시키기</a:t>
            </a: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25083" y="1280160"/>
            <a:ext cx="115917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508000" y="5334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ko-KR" altLang="en-US" sz="32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영상보기</a:t>
            </a:r>
            <a:endParaRPr lang="en-US" altLang="ko-KR" sz="3200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sz="32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https://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youtu.be/2jNb2btVPoo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fontAlgn="base"/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25083" y="1280160"/>
            <a:ext cx="115917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508000" y="5334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altLang="ko-KR" sz="32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Reference</a:t>
            </a:r>
          </a:p>
          <a:p>
            <a:pPr algn="l" fontAlgn="base"/>
            <a:endParaRPr lang="en-US" altLang="ko-KR" sz="32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https://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2"/>
              </a:rPr>
              <a:t>www.youtube.com/watch?v=uwYzHcVqiKQ&amp;list=PLb8JyTWRsR-MuukS3KGYbJRiHIHjvMQgX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https</a:t>
            </a:r>
            <a:r>
              <a:rPr lang="en-US" altLang="ko-KR" b="1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://</a:t>
            </a:r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docs.unity3d.com/kr/current/Manual/class-ParticleSystem.html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r>
              <a:rPr lang="en-US" altLang="ko-KR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4"/>
              </a:rPr>
              <a:t>https://www.youtube.com/watch?v=rj28186h8Uk&amp;index=4&amp;list=PLNW2L7zpg5BHsN0izELOZ_YhKjFu7vpEb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 fontAlgn="base"/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fontAlgn="base"/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25083" y="1280160"/>
            <a:ext cx="115917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658055" y="720188"/>
            <a:ext cx="11032197" cy="5811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Particle System </a:t>
            </a:r>
            <a:r>
              <a:rPr lang="ko-KR" altLang="en-US" sz="32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소개</a:t>
            </a:r>
            <a:endParaRPr lang="en-US" altLang="ko-KR" sz="32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캐릭터나 건물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소품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및 풍경 요소같은 모양이 명확한 고체 오브젝트는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Mesh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Sprite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 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표현이 가능하다</a:t>
            </a: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하지만 게임에서의 액체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연기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구름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화염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마법 주문과 같은 유동적인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Effect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 경우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Mesh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나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Sprite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사용하여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묘사가 힘들며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이러한 효과를 표현하기 위해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Unity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의</a:t>
            </a: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l"/>
            <a:r>
              <a:rPr lang="en-US" altLang="ko-KR" sz="200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Particle 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System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이용하여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표현을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할 수 있습니다</a:t>
            </a:r>
            <a:r>
              <a:rPr lang="en-US" altLang="ko-KR" sz="2000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25083" y="1280160"/>
            <a:ext cx="1159177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883900" y="1591001"/>
            <a:ext cx="546100" cy="161599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337800" y="1752600"/>
            <a:ext cx="546100" cy="161599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188449" y="3349990"/>
            <a:ext cx="2740953" cy="190617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7" idx="1"/>
          </p:cNvCxnSpPr>
          <p:nvPr/>
        </p:nvCxnSpPr>
        <p:spPr>
          <a:xfrm>
            <a:off x="7537269" y="1619032"/>
            <a:ext cx="1651180" cy="18262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039103" y="879117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Start Speed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속도 설정</a:t>
            </a:r>
            <a:endParaRPr lang="en-US" altLang="ko-KR" sz="2000" dirty="0"/>
          </a:p>
        </p:txBody>
      </p:sp>
      <p:cxnSp>
        <p:nvCxnSpPr>
          <p:cNvPr id="15" name="직선 화살표 연결선 14"/>
          <p:cNvCxnSpPr>
            <a:stCxn id="26" idx="3"/>
          </p:cNvCxnSpPr>
          <p:nvPr/>
        </p:nvCxnSpPr>
        <p:spPr>
          <a:xfrm>
            <a:off x="7537269" y="2868793"/>
            <a:ext cx="1670231" cy="848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537269" y="4378778"/>
            <a:ext cx="1657531" cy="9195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537269" y="5673241"/>
            <a:ext cx="1632131" cy="262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4039103" y="2311516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Start Size :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크기 설정</a:t>
            </a:r>
            <a:endParaRPr lang="en-US" altLang="ko-KR" sz="2000" dirty="0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039103" y="3747352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Max Particles :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생성되는 </a:t>
            </a: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수</a:t>
            </a:r>
            <a:endParaRPr lang="en-US" altLang="ko-KR" sz="2000" dirty="0"/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4039103" y="5183188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Emission :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 </a:t>
            </a:r>
            <a:r>
              <a:rPr lang="ko-KR" altLang="en-US" sz="2000" dirty="0" smtClean="0"/>
              <a:t>배출 설정</a:t>
            </a:r>
            <a:endParaRPr lang="en-US" altLang="ko-KR" sz="2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186101" y="3600866"/>
            <a:ext cx="2740953" cy="190617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180732" y="5229466"/>
            <a:ext cx="2740953" cy="190617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180732" y="5673241"/>
            <a:ext cx="2740953" cy="326565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182100" y="2324100"/>
            <a:ext cx="927100" cy="14164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182100" y="3479800"/>
            <a:ext cx="1028700" cy="16510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223500" y="3782220"/>
            <a:ext cx="1587500" cy="16510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93200" y="4892918"/>
            <a:ext cx="3098800" cy="1578219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4" idx="3"/>
            <a:endCxn id="8" idx="1"/>
          </p:cNvCxnSpPr>
          <p:nvPr/>
        </p:nvCxnSpPr>
        <p:spPr>
          <a:xfrm>
            <a:off x="7537269" y="2324100"/>
            <a:ext cx="1644831" cy="708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039103" y="1766823"/>
            <a:ext cx="3498166" cy="111455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sz="2400" dirty="0" smtClean="0"/>
              <a:t>Shape 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활동 범위</a:t>
            </a:r>
            <a:endParaRPr lang="en-US" altLang="ko-KR" sz="200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039103" y="3200658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Size over Lifetime :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시간당 </a:t>
            </a:r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크기</a:t>
            </a:r>
            <a:endParaRPr lang="en-US" altLang="ko-KR" sz="2000" dirty="0"/>
          </a:p>
        </p:txBody>
      </p:sp>
      <p:cxnSp>
        <p:nvCxnSpPr>
          <p:cNvPr id="19" name="직선 화살표 연결선 18"/>
          <p:cNvCxnSpPr>
            <a:stCxn id="17" idx="3"/>
            <a:endCxn id="10" idx="1"/>
          </p:cNvCxnSpPr>
          <p:nvPr/>
        </p:nvCxnSpPr>
        <p:spPr>
          <a:xfrm flipV="1">
            <a:off x="7537269" y="3562350"/>
            <a:ext cx="1644831" cy="1955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/>
          </p:cNvSpPr>
          <p:nvPr/>
        </p:nvSpPr>
        <p:spPr>
          <a:xfrm>
            <a:off x="355600" y="381000"/>
            <a:ext cx="11455400" cy="6090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3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0223500" y="3198020"/>
            <a:ext cx="1587500" cy="16510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38" y="2359025"/>
            <a:ext cx="3457575" cy="25717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859338" y="2359023"/>
            <a:ext cx="3457575" cy="2571751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379125" y="1037789"/>
            <a:ext cx="3498166" cy="111455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시간의 흐름에 따른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Particle</a:t>
            </a:r>
            <a:r>
              <a:rPr lang="ko-KR" altLang="en-US" sz="2000" dirty="0" smtClean="0"/>
              <a:t>의 색상 설정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82100" y="3049500"/>
            <a:ext cx="1028700" cy="148520"/>
          </a:xfrm>
          <a:prstGeom prst="roundRect">
            <a:avLst>
              <a:gd name="adj" fmla="val 8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141</Words>
  <Application>Microsoft Office PowerPoint</Application>
  <PresentationFormat>와이드스크린</PresentationFormat>
  <Paragraphs>71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나눔고딕 Light</vt:lpstr>
      <vt:lpstr>나눔스퀘어 Light</vt:lpstr>
      <vt:lpstr>맑은 고딕</vt:lpstr>
      <vt:lpstr>Arial</vt:lpstr>
      <vt:lpstr>Wingdings</vt:lpstr>
      <vt:lpstr>Office 테마</vt:lpstr>
      <vt:lpstr>Unity Effect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Start Speed :  Particle의 속도 설정</vt:lpstr>
      <vt:lpstr>Shape :  Particle의 활동 범위</vt:lpstr>
      <vt:lpstr>PowerPoint 프레젠테이션</vt:lpstr>
      <vt:lpstr>PowerPoint 프레젠테이션</vt:lpstr>
      <vt:lpstr>Renderer :  Particle에 대한 렌더링 설정</vt:lpstr>
      <vt:lpstr>PowerPoint 프레젠테이션</vt:lpstr>
      <vt:lpstr>PowerPoint 프레젠테이션</vt:lpstr>
      <vt:lpstr>PowerPoint 프레젠테이션</vt:lpstr>
      <vt:lpstr>Start Lifetime :  Particle 생성 후 유지시간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Space :  Particle 유지 범위</vt:lpstr>
      <vt:lpstr>PowerPoint 프레젠테이션</vt:lpstr>
      <vt:lpstr>PowerPoint 프레젠테이션</vt:lpstr>
      <vt:lpstr>PowerPoint 프레젠테이션</vt:lpstr>
      <vt:lpstr>Noise :  Particle에 대한 Noise 설정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</dc:creator>
  <cp:lastModifiedBy>Yun</cp:lastModifiedBy>
  <cp:revision>252</cp:revision>
  <dcterms:created xsi:type="dcterms:W3CDTF">2017-12-08T00:42:27Z</dcterms:created>
  <dcterms:modified xsi:type="dcterms:W3CDTF">2017-12-11T09:20:17Z</dcterms:modified>
</cp:coreProperties>
</file>